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7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5" autoAdjust="0"/>
    <p:restoredTop sz="94660"/>
  </p:normalViewPr>
  <p:slideViewPr>
    <p:cSldViewPr snapToGrid="0">
      <p:cViewPr varScale="1">
        <p:scale>
          <a:sx n="86" d="100"/>
          <a:sy n="86" d="100"/>
        </p:scale>
        <p:origin x="32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9917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77987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154460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27773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19788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919538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205285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11836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4976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30634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4258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35607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16847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8118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40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61503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829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103906B-04D5-48A9-9823-25E0B19319CD}" type="datetimeFigureOut">
              <a:rPr lang="en-SG" smtClean="0"/>
              <a:t>20/8/2020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SG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1A60F417-D86B-48C3-929D-B6CA0A9547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5353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5">
            <a:extLst>
              <a:ext uri="{FF2B5EF4-FFF2-40B4-BE49-F238E27FC236}">
                <a16:creationId xmlns:a16="http://schemas.microsoft.com/office/drawing/2014/main" id="{2D529E20-662F-4915-ACD7-970C026FD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677511" flipH="1">
            <a:off x="3527283" y="1857885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pic>
        <p:nvPicPr>
          <p:cNvPr id="5" name="Picture 4" descr="A picture containing computer&#10;&#10;Description automatically generated">
            <a:extLst>
              <a:ext uri="{FF2B5EF4-FFF2-40B4-BE49-F238E27FC236}">
                <a16:creationId xmlns:a16="http://schemas.microsoft.com/office/drawing/2014/main" id="{B0B8A8AB-248A-45C2-A682-CBAA406868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6" r="-1" b="25401"/>
          <a:stretch/>
        </p:blipFill>
        <p:spPr>
          <a:xfrm>
            <a:off x="423337" y="402166"/>
            <a:ext cx="4932951" cy="6053670"/>
          </a:xfrm>
          <a:custGeom>
            <a:avLst/>
            <a:gdLst/>
            <a:ahLst/>
            <a:cxnLst/>
            <a:rect l="l" t="t" r="r" b="b"/>
            <a:pathLst>
              <a:path w="4932951" h="6053670">
                <a:moveTo>
                  <a:pt x="0" y="0"/>
                </a:moveTo>
                <a:lnTo>
                  <a:pt x="3678393" y="0"/>
                </a:lnTo>
                <a:lnTo>
                  <a:pt x="4478865" y="0"/>
                </a:lnTo>
                <a:lnTo>
                  <a:pt x="4931853" y="0"/>
                </a:lnTo>
                <a:lnTo>
                  <a:pt x="4908487" y="137419"/>
                </a:lnTo>
                <a:lnTo>
                  <a:pt x="4886218" y="274232"/>
                </a:lnTo>
                <a:lnTo>
                  <a:pt x="4864421" y="411650"/>
                </a:lnTo>
                <a:lnTo>
                  <a:pt x="4845759" y="549673"/>
                </a:lnTo>
                <a:lnTo>
                  <a:pt x="4826941" y="687092"/>
                </a:lnTo>
                <a:lnTo>
                  <a:pt x="4809377" y="825115"/>
                </a:lnTo>
                <a:lnTo>
                  <a:pt x="4794322" y="961323"/>
                </a:lnTo>
                <a:lnTo>
                  <a:pt x="4780052" y="1099347"/>
                </a:lnTo>
                <a:lnTo>
                  <a:pt x="4767035" y="1236765"/>
                </a:lnTo>
                <a:lnTo>
                  <a:pt x="4755744" y="1371761"/>
                </a:lnTo>
                <a:lnTo>
                  <a:pt x="4744453" y="1508574"/>
                </a:lnTo>
                <a:lnTo>
                  <a:pt x="4735044" y="1643572"/>
                </a:lnTo>
                <a:lnTo>
                  <a:pt x="4727674" y="1778568"/>
                </a:lnTo>
                <a:lnTo>
                  <a:pt x="4719990" y="1912960"/>
                </a:lnTo>
                <a:lnTo>
                  <a:pt x="4713560" y="2046141"/>
                </a:lnTo>
                <a:lnTo>
                  <a:pt x="4709012" y="2178111"/>
                </a:lnTo>
                <a:lnTo>
                  <a:pt x="4705092" y="2310081"/>
                </a:lnTo>
                <a:lnTo>
                  <a:pt x="4701328" y="2440840"/>
                </a:lnTo>
                <a:lnTo>
                  <a:pt x="4699603" y="2569783"/>
                </a:lnTo>
                <a:lnTo>
                  <a:pt x="4697721" y="2698726"/>
                </a:lnTo>
                <a:lnTo>
                  <a:pt x="4696780" y="2825853"/>
                </a:lnTo>
                <a:lnTo>
                  <a:pt x="4697721" y="2951770"/>
                </a:lnTo>
                <a:lnTo>
                  <a:pt x="4697721" y="3076475"/>
                </a:lnTo>
                <a:lnTo>
                  <a:pt x="4699603" y="3199970"/>
                </a:lnTo>
                <a:lnTo>
                  <a:pt x="4702426" y="3321043"/>
                </a:lnTo>
                <a:lnTo>
                  <a:pt x="4705092" y="3440906"/>
                </a:lnTo>
                <a:lnTo>
                  <a:pt x="4708071" y="3558347"/>
                </a:lnTo>
                <a:lnTo>
                  <a:pt x="4712619" y="3675183"/>
                </a:lnTo>
                <a:lnTo>
                  <a:pt x="4717480" y="3790203"/>
                </a:lnTo>
                <a:lnTo>
                  <a:pt x="4721871" y="3902801"/>
                </a:lnTo>
                <a:lnTo>
                  <a:pt x="4734260" y="4122549"/>
                </a:lnTo>
                <a:lnTo>
                  <a:pt x="4747433" y="4333217"/>
                </a:lnTo>
                <a:lnTo>
                  <a:pt x="4761233" y="4535409"/>
                </a:lnTo>
                <a:lnTo>
                  <a:pt x="4776445" y="4726705"/>
                </a:lnTo>
                <a:lnTo>
                  <a:pt x="4792283" y="4909526"/>
                </a:lnTo>
                <a:lnTo>
                  <a:pt x="4809377" y="5079029"/>
                </a:lnTo>
                <a:lnTo>
                  <a:pt x="4826157" y="5238240"/>
                </a:lnTo>
                <a:lnTo>
                  <a:pt x="4842936" y="5384739"/>
                </a:lnTo>
                <a:lnTo>
                  <a:pt x="4858775" y="5519131"/>
                </a:lnTo>
                <a:lnTo>
                  <a:pt x="4873830" y="5638388"/>
                </a:lnTo>
                <a:lnTo>
                  <a:pt x="4888100" y="5746143"/>
                </a:lnTo>
                <a:lnTo>
                  <a:pt x="4900019" y="5836948"/>
                </a:lnTo>
                <a:lnTo>
                  <a:pt x="4911310" y="5913225"/>
                </a:lnTo>
                <a:lnTo>
                  <a:pt x="4927462" y="6017953"/>
                </a:lnTo>
                <a:lnTo>
                  <a:pt x="4932951" y="6053670"/>
                </a:lnTo>
                <a:lnTo>
                  <a:pt x="4478865" y="6053670"/>
                </a:lnTo>
                <a:lnTo>
                  <a:pt x="3683097" y="6053670"/>
                </a:lnTo>
                <a:lnTo>
                  <a:pt x="0" y="6053670"/>
                </a:lnTo>
                <a:close/>
              </a:path>
            </a:pathLst>
          </a:custGeom>
        </p:spPr>
      </p:pic>
      <p:sp>
        <p:nvSpPr>
          <p:cNvPr id="20" name="Freeform 5">
            <a:extLst>
              <a:ext uri="{FF2B5EF4-FFF2-40B4-BE49-F238E27FC236}">
                <a16:creationId xmlns:a16="http://schemas.microsoft.com/office/drawing/2014/main" id="{1AD5EB79-7F9A-4BBC-92A5-188382CBA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E05A-E8EF-467E-BB39-7FC0D8AFBF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5061" y="1241266"/>
            <a:ext cx="5428551" cy="3153753"/>
          </a:xfrm>
        </p:spPr>
        <p:txBody>
          <a:bodyPr>
            <a:normAutofit/>
          </a:bodyPr>
          <a:lstStyle/>
          <a:p>
            <a:r>
              <a:rPr lang="en-SG"/>
              <a:t>Kugen &amp; Syafiq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6A3051-781B-450F-A0FF-996A3ACF40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5061" y="4591665"/>
            <a:ext cx="5428551" cy="1622322"/>
          </a:xfrm>
        </p:spPr>
        <p:txBody>
          <a:bodyPr>
            <a:normAutofit/>
          </a:bodyPr>
          <a:lstStyle/>
          <a:p>
            <a:r>
              <a:rPr lang="en-SG" dirty="0"/>
              <a:t>Map Project: Health Check App</a:t>
            </a:r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B9B8A17F-DC3A-4D9A-AA53-9BFB894CD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978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F592-77E6-44F7-B238-4CC5CA347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Test Case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03D155-5F91-4DD4-89D9-2014DF6236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2472868"/>
              </p:ext>
            </p:extLst>
          </p:nvPr>
        </p:nvGraphicFramePr>
        <p:xfrm>
          <a:off x="714027" y="2379215"/>
          <a:ext cx="10763946" cy="43441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30422">
                  <a:extLst>
                    <a:ext uri="{9D8B030D-6E8A-4147-A177-3AD203B41FA5}">
                      <a16:colId xmlns:a16="http://schemas.microsoft.com/office/drawing/2014/main" val="3653704556"/>
                    </a:ext>
                  </a:extLst>
                </a:gridCol>
                <a:gridCol w="1819881">
                  <a:extLst>
                    <a:ext uri="{9D8B030D-6E8A-4147-A177-3AD203B41FA5}">
                      <a16:colId xmlns:a16="http://schemas.microsoft.com/office/drawing/2014/main" val="708941912"/>
                    </a:ext>
                  </a:extLst>
                </a:gridCol>
                <a:gridCol w="2437139">
                  <a:extLst>
                    <a:ext uri="{9D8B030D-6E8A-4147-A177-3AD203B41FA5}">
                      <a16:colId xmlns:a16="http://schemas.microsoft.com/office/drawing/2014/main" val="580557467"/>
                    </a:ext>
                  </a:extLst>
                </a:gridCol>
                <a:gridCol w="1917614">
                  <a:extLst>
                    <a:ext uri="{9D8B030D-6E8A-4147-A177-3AD203B41FA5}">
                      <a16:colId xmlns:a16="http://schemas.microsoft.com/office/drawing/2014/main" val="14166506"/>
                    </a:ext>
                  </a:extLst>
                </a:gridCol>
                <a:gridCol w="1411463">
                  <a:extLst>
                    <a:ext uri="{9D8B030D-6E8A-4147-A177-3AD203B41FA5}">
                      <a16:colId xmlns:a16="http://schemas.microsoft.com/office/drawing/2014/main" val="1698558170"/>
                    </a:ext>
                  </a:extLst>
                </a:gridCol>
                <a:gridCol w="1036994">
                  <a:extLst>
                    <a:ext uri="{9D8B030D-6E8A-4147-A177-3AD203B41FA5}">
                      <a16:colId xmlns:a16="http://schemas.microsoft.com/office/drawing/2014/main" val="3519516116"/>
                    </a:ext>
                  </a:extLst>
                </a:gridCol>
                <a:gridCol w="1410433">
                  <a:extLst>
                    <a:ext uri="{9D8B030D-6E8A-4147-A177-3AD203B41FA5}">
                      <a16:colId xmlns:a16="http://schemas.microsoft.com/office/drawing/2014/main" val="1241727166"/>
                    </a:ext>
                  </a:extLst>
                </a:gridCol>
              </a:tblGrid>
              <a:tr h="27405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Test Case ID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Scenario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Steps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Test Data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Expected Results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Actual Results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Pass/Fail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extLst>
                  <a:ext uri="{0D108BD9-81ED-4DB2-BD59-A6C34878D82A}">
                    <a16:rowId xmlns:a16="http://schemas.microsoft.com/office/drawing/2014/main" val="3551432370"/>
                  </a:ext>
                </a:extLst>
              </a:tr>
              <a:tr h="97757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1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Check User Password for Special Character on Sign Up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Enter Username “User123”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Enter Password “Pa55word”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Click on Sign Up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 err="1">
                          <a:effectLst/>
                        </a:rPr>
                        <a:t>usernameInput</a:t>
                      </a:r>
                      <a:r>
                        <a:rPr lang="en-SG" sz="1000" dirty="0">
                          <a:effectLst/>
                        </a:rPr>
                        <a:t> = User123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password1Input = “Pa55owrd”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Display an alert box with error message saying “Missing Upper Case, or Special Character”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Alert Box Appear with Error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Pass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extLst>
                  <a:ext uri="{0D108BD9-81ED-4DB2-BD59-A6C34878D82A}">
                    <a16:rowId xmlns:a16="http://schemas.microsoft.com/office/drawing/2014/main" val="361482345"/>
                  </a:ext>
                </a:extLst>
              </a:tr>
              <a:tr h="97757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</a:t>
                      </a: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  <a:latin typeface="+mj-lt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Check User Password for match two Password</a:t>
                      </a: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 dirty="0">
                          <a:effectLst/>
                          <a:latin typeface="+mj-lt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Enter Username “User123”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 dirty="0">
                          <a:effectLst/>
                          <a:latin typeface="+mj-lt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Enter Password “Pa55word”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 dirty="0">
                          <a:effectLst/>
                          <a:latin typeface="+mj-lt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Enter Confirm Password “Pa55word”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 dirty="0">
                          <a:effectLst/>
                          <a:latin typeface="+mj-lt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Click on Sign Up</a:t>
                      </a: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0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password1Input = password2Input</a:t>
                      </a:r>
                      <a:endParaRPr lang="en-SG" sz="1000" dirty="0">
                        <a:effectLst/>
                        <a:latin typeface="+mj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  <a:latin typeface="+mj-lt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Display an alert box with error message saying “Password don’t not match”</a:t>
                      </a: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  <a:latin typeface="+mj-lt"/>
                          <a:cs typeface="Calibri" panose="020F0502020204030204" pitchFamily="34" charset="0"/>
                        </a:rPr>
                        <a:t>Alert Box Appear with Error</a:t>
                      </a:r>
                      <a:endParaRPr lang="en-SG" sz="1000" dirty="0">
                        <a:effectLst/>
                        <a:latin typeface="+mj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SG" sz="1000" dirty="0">
                        <a:effectLst/>
                        <a:latin typeface="+mj-lt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  <a:latin typeface="+mj-lt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Pass</a:t>
                      </a:r>
                    </a:p>
                  </a:txBody>
                  <a:tcPr marL="43713" marR="43713" marT="0" marB="0"/>
                </a:tc>
                <a:extLst>
                  <a:ext uri="{0D108BD9-81ED-4DB2-BD59-A6C34878D82A}">
                    <a16:rowId xmlns:a16="http://schemas.microsoft.com/office/drawing/2014/main" val="2243162396"/>
                  </a:ext>
                </a:extLst>
              </a:tr>
              <a:tr h="62196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3.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Check User Username If It’s Taken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 dirty="0">
                          <a:effectLst/>
                        </a:rPr>
                        <a:t>Enter Username “User 123”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 dirty="0">
                          <a:effectLst/>
                        </a:rPr>
                        <a:t>Enter Password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 dirty="0">
                          <a:effectLst/>
                        </a:rPr>
                        <a:t>Click on Sign Up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usernameInput = User123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password1Input = “Pa55owrd!”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Display an alert box with error message saying “Username Is Taken”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Alert Box Appear with Error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Pass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extLst>
                  <a:ext uri="{0D108BD9-81ED-4DB2-BD59-A6C34878D82A}">
                    <a16:rowId xmlns:a16="http://schemas.microsoft.com/office/drawing/2014/main" val="1024531327"/>
                  </a:ext>
                </a:extLst>
              </a:tr>
              <a:tr h="62043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4.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Show BMI Result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Select Height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Select Weight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Click on Calculate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H = “1.6m”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W = “60kg”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C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Display result with message saying “25.54, Overweight”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No Result Shown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Fail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extLst>
                  <a:ext uri="{0D108BD9-81ED-4DB2-BD59-A6C34878D82A}">
                    <a16:rowId xmlns:a16="http://schemas.microsoft.com/office/drawing/2014/main" val="4268267655"/>
                  </a:ext>
                </a:extLst>
              </a:tr>
              <a:tr h="70971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5.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Show Calories Result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Select Age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Select PA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Select Height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Select Weight</a:t>
                      </a: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SG" sz="1000">
                          <a:effectLst/>
                        </a:rPr>
                        <a:t>Click On Calculate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a = “20”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p = “1.12”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h = “1.6m”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w = “65kg”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Display result with message saying “2398.0”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>
                          <a:effectLst/>
                        </a:rPr>
                        <a:t>Result Shown</a:t>
                      </a:r>
                      <a:endParaRPr lang="en-SG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SG" sz="1000" dirty="0">
                          <a:effectLst/>
                        </a:rPr>
                        <a:t>Pass</a:t>
                      </a:r>
                      <a:endParaRPr lang="en-SG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713" marR="43713" marT="0" marB="0"/>
                </a:tc>
                <a:extLst>
                  <a:ext uri="{0D108BD9-81ED-4DB2-BD59-A6C34878D82A}">
                    <a16:rowId xmlns:a16="http://schemas.microsoft.com/office/drawing/2014/main" val="2970605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210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1895B-BFF1-4437-84FF-2718A969A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Project Schedule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957240F-D066-40F5-8AB2-07347162FB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8202648"/>
              </p:ext>
            </p:extLst>
          </p:nvPr>
        </p:nvGraphicFramePr>
        <p:xfrm>
          <a:off x="1440259" y="2305025"/>
          <a:ext cx="9311481" cy="4673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Worksheet" r:id="rId3" imgW="11917822" imgH="5981597" progId="Excel.Sheet.12">
                  <p:embed/>
                </p:oleObj>
              </mc:Choice>
              <mc:Fallback>
                <p:oleObj name="Worksheet" r:id="rId3" imgW="11917822" imgH="598159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40259" y="2305025"/>
                        <a:ext cx="9311481" cy="46737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6041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EE195-3F4A-449A-AD57-E07F89F59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2B5E5-7278-4100-9B76-79FA0E74C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Always interest to improve the App and function</a:t>
            </a:r>
          </a:p>
          <a:p>
            <a:r>
              <a:rPr lang="en-SG" dirty="0"/>
              <a:t>Feedback Survey from </a:t>
            </a:r>
            <a:r>
              <a:rPr lang="en-SG"/>
              <a:t>Target Audience </a:t>
            </a:r>
          </a:p>
          <a:p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731616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110D8-B742-4A30-98C7-1D2AF556E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Introduction of Health Check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4C3E3-27DA-4AD0-AED4-80E827A40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User Friendly App for all Ages</a:t>
            </a:r>
          </a:p>
          <a:p>
            <a:r>
              <a:rPr lang="en-SG" dirty="0"/>
              <a:t>Health benefits for exercise and diet </a:t>
            </a:r>
          </a:p>
          <a:p>
            <a:r>
              <a:rPr lang="en-SG" dirty="0"/>
              <a:t>Secure of Information for you access</a:t>
            </a:r>
          </a:p>
          <a:p>
            <a:r>
              <a:rPr lang="en-SG" dirty="0"/>
              <a:t>Free App at Google play &amp; App Store</a:t>
            </a:r>
          </a:p>
        </p:txBody>
      </p:sp>
    </p:spTree>
    <p:extLst>
      <p:ext uri="{BB962C8B-B14F-4D97-AF65-F5344CB8AC3E}">
        <p14:creationId xmlns:p14="http://schemas.microsoft.com/office/powerpoint/2010/main" val="3916420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1F847-AD2D-414A-8042-9539B4933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1E704-2B4D-42EE-BCBE-872D1DC75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Login Page</a:t>
            </a:r>
          </a:p>
          <a:p>
            <a:r>
              <a:rPr lang="en-SG" dirty="0"/>
              <a:t>Sign Up Page</a:t>
            </a:r>
          </a:p>
          <a:p>
            <a:r>
              <a:rPr lang="en-SG" dirty="0"/>
              <a:t>Gender &amp; Table view Page</a:t>
            </a:r>
          </a:p>
          <a:p>
            <a:r>
              <a:rPr lang="en-SG" dirty="0"/>
              <a:t>Calories Page</a:t>
            </a:r>
          </a:p>
          <a:p>
            <a:r>
              <a:rPr lang="en-SG" dirty="0"/>
              <a:t>Body Mass Index(BMI) Page</a:t>
            </a:r>
          </a:p>
          <a:p>
            <a:r>
              <a:rPr lang="en-SG" dirty="0"/>
              <a:t>Results Page</a:t>
            </a:r>
          </a:p>
          <a:p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135134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0C291-3DAC-4D86-A8F3-C684A3E58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18" y="341793"/>
            <a:ext cx="4544343" cy="8564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Login Page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83029D-5D1F-491C-8B61-D0EC468E9A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45" b="22268"/>
          <a:stretch/>
        </p:blipFill>
        <p:spPr>
          <a:xfrm>
            <a:off x="6911074" y="778915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612F91D-FA1A-473C-8C4E-92E1D0F147EF}"/>
              </a:ext>
            </a:extLst>
          </p:cNvPr>
          <p:cNvCxnSpPr>
            <a:cxnSpLocks/>
          </p:cNvCxnSpPr>
          <p:nvPr/>
        </p:nvCxnSpPr>
        <p:spPr>
          <a:xfrm flipH="1" flipV="1">
            <a:off x="4722990" y="2661387"/>
            <a:ext cx="3355759" cy="1200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E0432A3-4986-4B8D-96FE-9EA1D7D65787}"/>
              </a:ext>
            </a:extLst>
          </p:cNvPr>
          <p:cNvSpPr txBox="1"/>
          <p:nvPr/>
        </p:nvSpPr>
        <p:spPr>
          <a:xfrm>
            <a:off x="754601" y="2121763"/>
            <a:ext cx="37996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Only can access when Registered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Can’t able to have same Username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If Incorrect Username will display the error pop to notice that is wrong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7A006A-CA2D-409C-B57A-C2C44AB4F1DC}"/>
              </a:ext>
            </a:extLst>
          </p:cNvPr>
          <p:cNvCxnSpPr/>
          <p:nvPr/>
        </p:nvCxnSpPr>
        <p:spPr>
          <a:xfrm flipH="1">
            <a:off x="4634144" y="4190260"/>
            <a:ext cx="3444605" cy="772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A89D433-F3E2-4C2C-8CFA-54326642AD3C}"/>
              </a:ext>
            </a:extLst>
          </p:cNvPr>
          <p:cNvSpPr txBox="1"/>
          <p:nvPr/>
        </p:nvSpPr>
        <p:spPr>
          <a:xfrm>
            <a:off x="612558" y="4421080"/>
            <a:ext cx="37996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Need correct Username to access 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If Incorrect Password will display the error pop to notice that is wrong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141326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3A276-F50B-4CA7-8301-01C0C6C7B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09" y="577340"/>
            <a:ext cx="4017194" cy="8752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/>
              <a:t>Sign Up Page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7472171-B976-49E1-ACA9-2590DDB648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86" r="1" b="23416"/>
          <a:stretch/>
        </p:blipFill>
        <p:spPr>
          <a:xfrm>
            <a:off x="7188427" y="1188720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FF45F8D-AB41-439D-8586-DF7248CC219A}"/>
              </a:ext>
            </a:extLst>
          </p:cNvPr>
          <p:cNvCxnSpPr>
            <a:cxnSpLocks/>
          </p:cNvCxnSpPr>
          <p:nvPr/>
        </p:nvCxnSpPr>
        <p:spPr>
          <a:xfrm flipH="1" flipV="1">
            <a:off x="6622742" y="2716567"/>
            <a:ext cx="106532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3D492B6-EC0E-4466-9F43-57F1D13FD2DE}"/>
              </a:ext>
            </a:extLst>
          </p:cNvPr>
          <p:cNvSpPr txBox="1"/>
          <p:nvPr/>
        </p:nvSpPr>
        <p:spPr>
          <a:xfrm>
            <a:off x="4010454" y="2224968"/>
            <a:ext cx="3804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Can Create Any type of Username Detail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Can’t able to create same Username if not will display Error pop</a:t>
            </a:r>
          </a:p>
          <a:p>
            <a:endParaRPr lang="en-SG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1C052C0-3A24-44E3-BD8C-F72CFD54DA2F}"/>
              </a:ext>
            </a:extLst>
          </p:cNvPr>
          <p:cNvCxnSpPr>
            <a:cxnSpLocks/>
          </p:cNvCxnSpPr>
          <p:nvPr/>
        </p:nvCxnSpPr>
        <p:spPr>
          <a:xfrm flipH="1" flipV="1">
            <a:off x="4377418" y="3951204"/>
            <a:ext cx="2663301" cy="8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B1C15DF-08BA-49B8-9743-B8E9FA1D9368}"/>
              </a:ext>
            </a:extLst>
          </p:cNvPr>
          <p:cNvCxnSpPr/>
          <p:nvPr/>
        </p:nvCxnSpPr>
        <p:spPr>
          <a:xfrm flipV="1">
            <a:off x="7031115" y="3510817"/>
            <a:ext cx="577048" cy="4629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163FB8-54E8-49AB-BE35-2E9F22A9E13A}"/>
              </a:ext>
            </a:extLst>
          </p:cNvPr>
          <p:cNvCxnSpPr/>
          <p:nvPr/>
        </p:nvCxnSpPr>
        <p:spPr>
          <a:xfrm>
            <a:off x="7040719" y="3960083"/>
            <a:ext cx="585199" cy="2773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FEEF1A3-297C-442D-892E-74C49B32AB25}"/>
              </a:ext>
            </a:extLst>
          </p:cNvPr>
          <p:cNvSpPr txBox="1"/>
          <p:nvPr/>
        </p:nvSpPr>
        <p:spPr>
          <a:xfrm>
            <a:off x="619509" y="3139611"/>
            <a:ext cx="37108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Have to match to confirm the 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Requirement of Password is Minimum Length of 8, Special Character, Upper &amp; Lower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If unable to do any of it will display Error pop 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7910401-6885-4F3F-A951-634A61A23304}"/>
              </a:ext>
            </a:extLst>
          </p:cNvPr>
          <p:cNvCxnSpPr>
            <a:cxnSpLocks/>
            <a:endCxn id="26" idx="3"/>
          </p:cNvCxnSpPr>
          <p:nvPr/>
        </p:nvCxnSpPr>
        <p:spPr>
          <a:xfrm flipH="1">
            <a:off x="5814874" y="5062395"/>
            <a:ext cx="1774518" cy="756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0D25C32-9063-418D-8461-8A3A892F5A0B}"/>
              </a:ext>
            </a:extLst>
          </p:cNvPr>
          <p:cNvSpPr txBox="1"/>
          <p:nvPr/>
        </p:nvSpPr>
        <p:spPr>
          <a:xfrm>
            <a:off x="3044314" y="5357330"/>
            <a:ext cx="2770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Everything Correct will process to you at Home Page to login</a:t>
            </a:r>
          </a:p>
        </p:txBody>
      </p:sp>
    </p:spTree>
    <p:extLst>
      <p:ext uri="{BB962C8B-B14F-4D97-AF65-F5344CB8AC3E}">
        <p14:creationId xmlns:p14="http://schemas.microsoft.com/office/powerpoint/2010/main" val="2538086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BC66A-E9AA-4684-A0E1-15A9432E6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Gender &amp; Table View Page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085300A-5CCE-44D2-A5C8-9ACD019F5F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17" t="16444" r="46000" b="8222"/>
          <a:stretch/>
        </p:blipFill>
        <p:spPr>
          <a:xfrm>
            <a:off x="758629" y="1114621"/>
            <a:ext cx="2248328" cy="462875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125F407-B5BC-4274-B94A-99C5C1B261BF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2936240" y="1835913"/>
            <a:ext cx="1524000" cy="592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895D7A5-8B2A-47E0-AE8C-B8E52ED410BC}"/>
              </a:ext>
            </a:extLst>
          </p:cNvPr>
          <p:cNvSpPr txBox="1"/>
          <p:nvPr/>
        </p:nvSpPr>
        <p:spPr>
          <a:xfrm>
            <a:off x="4460240" y="1651247"/>
            <a:ext cx="3105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Table View of image show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353B3F3-5972-4050-AF4D-67944D10EC04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2668289" y="3366902"/>
            <a:ext cx="1524000" cy="1062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7F47455-8FB0-4DA2-9C05-E6B5E069FAC5}"/>
              </a:ext>
            </a:extLst>
          </p:cNvPr>
          <p:cNvSpPr txBox="1"/>
          <p:nvPr/>
        </p:nvSpPr>
        <p:spPr>
          <a:xfrm>
            <a:off x="4192289" y="2905237"/>
            <a:ext cx="2958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Segmented Control: Choose for Gender to go next Page 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D358938-8CE7-4DB8-8BE1-1A4B287334D4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2151823" y="4878327"/>
            <a:ext cx="1931905" cy="269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6222EA3-5DAF-488F-B8EF-9222628C554E}"/>
              </a:ext>
            </a:extLst>
          </p:cNvPr>
          <p:cNvSpPr txBox="1"/>
          <p:nvPr/>
        </p:nvSpPr>
        <p:spPr>
          <a:xfrm>
            <a:off x="4083728" y="4547475"/>
            <a:ext cx="20309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Start: one’s choose the gender press start to continue </a:t>
            </a:r>
          </a:p>
        </p:txBody>
      </p:sp>
    </p:spTree>
    <p:extLst>
      <p:ext uri="{BB962C8B-B14F-4D97-AF65-F5344CB8AC3E}">
        <p14:creationId xmlns:p14="http://schemas.microsoft.com/office/powerpoint/2010/main" val="3453619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0D038-8DAC-40E6-9169-D299E9E36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Calories Page</a:t>
            </a:r>
          </a:p>
        </p:txBody>
      </p:sp>
      <p:pic>
        <p:nvPicPr>
          <p:cNvPr id="4" name="Picture 3" descr="A screen shot of a smart phone&#10;&#10;Description automatically generated">
            <a:extLst>
              <a:ext uri="{FF2B5EF4-FFF2-40B4-BE49-F238E27FC236}">
                <a16:creationId xmlns:a16="http://schemas.microsoft.com/office/drawing/2014/main" id="{F234505D-15EC-4722-A266-19EFFC590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103" y="2182753"/>
            <a:ext cx="2050542" cy="4206240"/>
          </a:xfrm>
          <a:prstGeom prst="rect">
            <a:avLst/>
          </a:prstGeom>
        </p:spPr>
      </p:pic>
      <p:pic>
        <p:nvPicPr>
          <p:cNvPr id="6" name="Picture 5" descr="A picture containing monitor, phone, display, computer&#10;&#10;Description automatically generated">
            <a:extLst>
              <a:ext uri="{FF2B5EF4-FFF2-40B4-BE49-F238E27FC236}">
                <a16:creationId xmlns:a16="http://schemas.microsoft.com/office/drawing/2014/main" id="{53610D90-A89B-4691-A87A-58E1A7B10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275" y="2182753"/>
            <a:ext cx="2071572" cy="420624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1236693-C2AE-4535-9651-D250BD32FF30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3476881" y="2448459"/>
            <a:ext cx="1068561" cy="62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65020A3-8750-4B03-B413-7459F880132C}"/>
              </a:ext>
            </a:extLst>
          </p:cNvPr>
          <p:cNvCxnSpPr>
            <a:cxnSpLocks/>
            <a:endCxn id="30" idx="3"/>
          </p:cNvCxnSpPr>
          <p:nvPr/>
        </p:nvCxnSpPr>
        <p:spPr>
          <a:xfrm flipH="1">
            <a:off x="6853636" y="3829645"/>
            <a:ext cx="13493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D7F6C61-D3AE-4906-9BA3-971C1A15F9AB}"/>
              </a:ext>
            </a:extLst>
          </p:cNvPr>
          <p:cNvSpPr txBox="1"/>
          <p:nvPr/>
        </p:nvSpPr>
        <p:spPr>
          <a:xfrm>
            <a:off x="4545442" y="2263793"/>
            <a:ext cx="2441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Age slider: scale the age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8D56A1-090A-4498-8724-C317FB6AD1E0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3369564" y="3189481"/>
            <a:ext cx="1255777" cy="316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7583D9-A2FF-4494-A2B0-3861967CD78F}"/>
              </a:ext>
            </a:extLst>
          </p:cNvPr>
          <p:cNvCxnSpPr>
            <a:cxnSpLocks/>
            <a:endCxn id="24" idx="3"/>
          </p:cNvCxnSpPr>
          <p:nvPr/>
        </p:nvCxnSpPr>
        <p:spPr>
          <a:xfrm flipH="1" flipV="1">
            <a:off x="6986802" y="3189481"/>
            <a:ext cx="1216166" cy="274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76C2B48-F794-47D6-B332-5B5B9B3F8754}"/>
              </a:ext>
            </a:extLst>
          </p:cNvPr>
          <p:cNvSpPr txBox="1"/>
          <p:nvPr/>
        </p:nvSpPr>
        <p:spPr>
          <a:xfrm>
            <a:off x="4625341" y="2866315"/>
            <a:ext cx="2361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PA slider: Scale the Physical Activity  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8B8476E-846A-40B8-96F8-1BD9B4700B7D}"/>
              </a:ext>
            </a:extLst>
          </p:cNvPr>
          <p:cNvCxnSpPr>
            <a:cxnSpLocks/>
            <a:endCxn id="14" idx="3"/>
          </p:cNvCxnSpPr>
          <p:nvPr/>
        </p:nvCxnSpPr>
        <p:spPr>
          <a:xfrm flipH="1" flipV="1">
            <a:off x="6986802" y="2448459"/>
            <a:ext cx="1216166" cy="664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6287AD8-88DA-484B-AD9C-C13272765D24}"/>
              </a:ext>
            </a:extLst>
          </p:cNvPr>
          <p:cNvCxnSpPr>
            <a:cxnSpLocks/>
            <a:endCxn id="41" idx="3"/>
          </p:cNvCxnSpPr>
          <p:nvPr/>
        </p:nvCxnSpPr>
        <p:spPr>
          <a:xfrm flipH="1">
            <a:off x="6822232" y="4223970"/>
            <a:ext cx="1380736" cy="346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AB4D994-EBA0-42F1-838D-17F0EAD06E97}"/>
              </a:ext>
            </a:extLst>
          </p:cNvPr>
          <p:cNvSpPr txBox="1"/>
          <p:nvPr/>
        </p:nvSpPr>
        <p:spPr>
          <a:xfrm>
            <a:off x="4625341" y="3506479"/>
            <a:ext cx="2228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Height Scale: Slider for Meter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4E82453-EDBF-4574-917B-1CCC8DBC63A7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3369564" y="3829645"/>
            <a:ext cx="1255777" cy="51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5D51EC3-432F-4BF3-B321-3CA5120A900A}"/>
              </a:ext>
            </a:extLst>
          </p:cNvPr>
          <p:cNvSpPr txBox="1"/>
          <p:nvPr/>
        </p:nvSpPr>
        <p:spPr>
          <a:xfrm>
            <a:off x="4545442" y="4247093"/>
            <a:ext cx="2276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Weight Scale: Slider for Kilogram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0204486-C617-4E60-851D-6FA757BB34D3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3369564" y="4350058"/>
            <a:ext cx="1175878" cy="220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2135292-05C4-45D0-835B-71394AB2C0EE}"/>
              </a:ext>
            </a:extLst>
          </p:cNvPr>
          <p:cNvSpPr txBox="1"/>
          <p:nvPr/>
        </p:nvSpPr>
        <p:spPr>
          <a:xfrm>
            <a:off x="4545442" y="5039259"/>
            <a:ext cx="2276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Results: Display what your Calories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661FA8D-A497-4898-9985-8FF06FC23112}"/>
              </a:ext>
            </a:extLst>
          </p:cNvPr>
          <p:cNvCxnSpPr>
            <a:cxnSpLocks/>
            <a:endCxn id="48" idx="1"/>
          </p:cNvCxnSpPr>
          <p:nvPr/>
        </p:nvCxnSpPr>
        <p:spPr>
          <a:xfrm>
            <a:off x="2956264" y="5056877"/>
            <a:ext cx="1589178" cy="305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8FC4B7D-A7A2-4C64-876A-3850B7D6135F}"/>
              </a:ext>
            </a:extLst>
          </p:cNvPr>
          <p:cNvCxnSpPr>
            <a:cxnSpLocks/>
            <a:endCxn id="48" idx="3"/>
          </p:cNvCxnSpPr>
          <p:nvPr/>
        </p:nvCxnSpPr>
        <p:spPr>
          <a:xfrm flipH="1">
            <a:off x="6822232" y="5039258"/>
            <a:ext cx="2011050" cy="323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FE7B61C7-5333-4C2C-B1A7-A36A897D18EF}"/>
              </a:ext>
            </a:extLst>
          </p:cNvPr>
          <p:cNvSpPr txBox="1"/>
          <p:nvPr/>
        </p:nvSpPr>
        <p:spPr>
          <a:xfrm>
            <a:off x="4576846" y="5743469"/>
            <a:ext cx="23081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Calculate: Submit to get a results at results Label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A026166-E9E1-4B3D-BE72-F4C673D85A81}"/>
              </a:ext>
            </a:extLst>
          </p:cNvPr>
          <p:cNvCxnSpPr>
            <a:cxnSpLocks/>
            <a:endCxn id="63" idx="1"/>
          </p:cNvCxnSpPr>
          <p:nvPr/>
        </p:nvCxnSpPr>
        <p:spPr>
          <a:xfrm>
            <a:off x="2334827" y="5859226"/>
            <a:ext cx="2242019" cy="345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4E3AB3A-C839-48B3-B797-AB4E9D661EA9}"/>
              </a:ext>
            </a:extLst>
          </p:cNvPr>
          <p:cNvCxnSpPr>
            <a:cxnSpLocks/>
            <a:endCxn id="63" idx="3"/>
          </p:cNvCxnSpPr>
          <p:nvPr/>
        </p:nvCxnSpPr>
        <p:spPr>
          <a:xfrm flipH="1">
            <a:off x="6885040" y="5842564"/>
            <a:ext cx="1304232" cy="362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8018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85900-976C-4C58-8165-6C2DEA794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Body Mass Index(BMI) Page</a:t>
            </a:r>
          </a:p>
        </p:txBody>
      </p:sp>
      <p:pic>
        <p:nvPicPr>
          <p:cNvPr id="6" name="Picture 5" descr="A picture containing monitor, screen, table, display&#10;&#10;Description automatically generated">
            <a:extLst>
              <a:ext uri="{FF2B5EF4-FFF2-40B4-BE49-F238E27FC236}">
                <a16:creationId xmlns:a16="http://schemas.microsoft.com/office/drawing/2014/main" id="{02E89DD4-E692-412A-B60A-2B3CBA4FC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555" y="2091095"/>
            <a:ext cx="2050542" cy="4206240"/>
          </a:xfrm>
          <a:prstGeom prst="rect">
            <a:avLst/>
          </a:prstGeom>
        </p:spPr>
      </p:pic>
      <p:pic>
        <p:nvPicPr>
          <p:cNvPr id="4" name="Picture 3" descr="A screen shot of a smart phone&#10;&#10;Description automatically generated">
            <a:extLst>
              <a:ext uri="{FF2B5EF4-FFF2-40B4-BE49-F238E27FC236}">
                <a16:creationId xmlns:a16="http://schemas.microsoft.com/office/drawing/2014/main" id="{3CB20B81-33FA-46EB-A02C-0DF7BCAD7F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647" y="2086081"/>
            <a:ext cx="2061057" cy="420624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697B181-F179-4AE5-B4BA-EEE8E9780266}"/>
              </a:ext>
            </a:extLst>
          </p:cNvPr>
          <p:cNvCxnSpPr>
            <a:cxnSpLocks/>
          </p:cNvCxnSpPr>
          <p:nvPr/>
        </p:nvCxnSpPr>
        <p:spPr>
          <a:xfrm flipV="1">
            <a:off x="4145872" y="2929631"/>
            <a:ext cx="883228" cy="363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792E5E9-0B08-4C79-A59D-FDA3FD3821E6}"/>
              </a:ext>
            </a:extLst>
          </p:cNvPr>
          <p:cNvCxnSpPr>
            <a:cxnSpLocks/>
          </p:cNvCxnSpPr>
          <p:nvPr/>
        </p:nvCxnSpPr>
        <p:spPr>
          <a:xfrm flipH="1" flipV="1">
            <a:off x="7128769" y="2929631"/>
            <a:ext cx="1003178" cy="363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6A18D3F-AEF3-4592-B596-B56B382B4872}"/>
              </a:ext>
            </a:extLst>
          </p:cNvPr>
          <p:cNvSpPr txBox="1"/>
          <p:nvPr/>
        </p:nvSpPr>
        <p:spPr>
          <a:xfrm>
            <a:off x="5078227" y="2473902"/>
            <a:ext cx="2050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Height Scale: Slider for Meter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FA22F48-91BF-412F-83AA-5137A50B95E8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4003829" y="3698419"/>
            <a:ext cx="1076706" cy="216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0C6DEC4-4487-471B-93ED-DB4F2C267106}"/>
              </a:ext>
            </a:extLst>
          </p:cNvPr>
          <p:cNvCxnSpPr>
            <a:cxnSpLocks/>
            <a:endCxn id="27" idx="3"/>
          </p:cNvCxnSpPr>
          <p:nvPr/>
        </p:nvCxnSpPr>
        <p:spPr>
          <a:xfrm flipH="1" flipV="1">
            <a:off x="7131077" y="3698419"/>
            <a:ext cx="1000870" cy="50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B0AB9ED-5192-4C4A-A4F9-C7B7CD23678D}"/>
              </a:ext>
            </a:extLst>
          </p:cNvPr>
          <p:cNvSpPr txBox="1"/>
          <p:nvPr/>
        </p:nvSpPr>
        <p:spPr>
          <a:xfrm>
            <a:off x="5080535" y="3375253"/>
            <a:ext cx="2050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Weight Scale: Slider for Kilogram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B6F138-25C3-4823-ADE3-A9B3E9ABB713}"/>
              </a:ext>
            </a:extLst>
          </p:cNvPr>
          <p:cNvSpPr txBox="1"/>
          <p:nvPr/>
        </p:nvSpPr>
        <p:spPr>
          <a:xfrm>
            <a:off x="5078227" y="4276604"/>
            <a:ext cx="1972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Results: Display what your BMI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E4CE452-44AB-4E99-AB19-BBB99F4F111F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3506680" y="4519413"/>
            <a:ext cx="1571547" cy="80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B10C841-8100-4F7A-9CB4-9DB42B0394FE}"/>
              </a:ext>
            </a:extLst>
          </p:cNvPr>
          <p:cNvCxnSpPr>
            <a:cxnSpLocks/>
            <a:endCxn id="30" idx="3"/>
          </p:cNvCxnSpPr>
          <p:nvPr/>
        </p:nvCxnSpPr>
        <p:spPr>
          <a:xfrm flipH="1" flipV="1">
            <a:off x="7050767" y="4599770"/>
            <a:ext cx="1709384" cy="138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0B71219-4D5F-489C-BF6E-F8E2CFEFB9F6}"/>
              </a:ext>
            </a:extLst>
          </p:cNvPr>
          <p:cNvCxnSpPr>
            <a:cxnSpLocks/>
          </p:cNvCxnSpPr>
          <p:nvPr/>
        </p:nvCxnSpPr>
        <p:spPr>
          <a:xfrm flipV="1">
            <a:off x="2902998" y="5522377"/>
            <a:ext cx="1979720" cy="168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EB5D4BF-3E82-451A-AE80-7CAB9230FAFE}"/>
              </a:ext>
            </a:extLst>
          </p:cNvPr>
          <p:cNvCxnSpPr>
            <a:cxnSpLocks/>
          </p:cNvCxnSpPr>
          <p:nvPr/>
        </p:nvCxnSpPr>
        <p:spPr>
          <a:xfrm flipH="1" flipV="1">
            <a:off x="7050768" y="5522378"/>
            <a:ext cx="992401" cy="191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7154C749-B891-452B-A63B-C18108AED83E}"/>
              </a:ext>
            </a:extLst>
          </p:cNvPr>
          <p:cNvSpPr txBox="1"/>
          <p:nvPr/>
        </p:nvSpPr>
        <p:spPr>
          <a:xfrm>
            <a:off x="5135976" y="5364447"/>
            <a:ext cx="19147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Calculate: Submit to get a results at results Label</a:t>
            </a:r>
          </a:p>
        </p:txBody>
      </p:sp>
    </p:spTree>
    <p:extLst>
      <p:ext uri="{BB962C8B-B14F-4D97-AF65-F5344CB8AC3E}">
        <p14:creationId xmlns:p14="http://schemas.microsoft.com/office/powerpoint/2010/main" val="37701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7C740-5943-4D25-831A-5B83414C8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Results Page</a:t>
            </a:r>
          </a:p>
        </p:txBody>
      </p:sp>
      <p:pic>
        <p:nvPicPr>
          <p:cNvPr id="6" name="Picture 5" descr="A picture containing electronics, monitor, keyboard, computer&#10;&#10;Description automatically generated">
            <a:extLst>
              <a:ext uri="{FF2B5EF4-FFF2-40B4-BE49-F238E27FC236}">
                <a16:creationId xmlns:a16="http://schemas.microsoft.com/office/drawing/2014/main" id="{0868F9FA-8452-4979-8705-C04E7EEFE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297" y="2091095"/>
            <a:ext cx="2061057" cy="4206240"/>
          </a:xfrm>
          <a:prstGeom prst="rect">
            <a:avLst/>
          </a:prstGeom>
        </p:spPr>
      </p:pic>
      <p:pic>
        <p:nvPicPr>
          <p:cNvPr id="4" name="Picture 3" descr="A picture containing clock, computer&#10;&#10;Description automatically generated">
            <a:extLst>
              <a:ext uri="{FF2B5EF4-FFF2-40B4-BE49-F238E27FC236}">
                <a16:creationId xmlns:a16="http://schemas.microsoft.com/office/drawing/2014/main" id="{5E96B014-837C-4CD6-9435-A9F3336550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1390" y="2086081"/>
            <a:ext cx="2071572" cy="420624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CD6C8F-7AA3-4BA5-A8F1-5A4F6024B0E0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3535680" y="3393516"/>
            <a:ext cx="1603940" cy="558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34FAF12-180B-43ED-BD7D-4FFE857DA0A5}"/>
              </a:ext>
            </a:extLst>
          </p:cNvPr>
          <p:cNvCxnSpPr>
            <a:cxnSpLocks/>
            <a:endCxn id="12" idx="3"/>
          </p:cNvCxnSpPr>
          <p:nvPr/>
        </p:nvCxnSpPr>
        <p:spPr>
          <a:xfrm flipH="1" flipV="1">
            <a:off x="7075643" y="3393516"/>
            <a:ext cx="1624476" cy="326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8655250-BB6F-4633-97E3-8918C4F390F2}"/>
              </a:ext>
            </a:extLst>
          </p:cNvPr>
          <p:cNvSpPr txBox="1"/>
          <p:nvPr/>
        </p:nvSpPr>
        <p:spPr>
          <a:xfrm>
            <a:off x="5139620" y="2931851"/>
            <a:ext cx="19360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Calories: Display here from Calories Page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7BCC72E-4FB1-4C71-B689-CB6276A60D1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3462291" y="4367814"/>
            <a:ext cx="1523776" cy="514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1F5E1BD-C043-4C12-9EE9-B7377E40C928}"/>
              </a:ext>
            </a:extLst>
          </p:cNvPr>
          <p:cNvCxnSpPr>
            <a:cxnSpLocks/>
            <a:endCxn id="23" idx="3"/>
          </p:cNvCxnSpPr>
          <p:nvPr/>
        </p:nvCxnSpPr>
        <p:spPr>
          <a:xfrm flipH="1">
            <a:off x="7047124" y="4204861"/>
            <a:ext cx="1688534" cy="676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5CF38F4-86C1-49C6-9038-4013E327D866}"/>
              </a:ext>
            </a:extLst>
          </p:cNvPr>
          <p:cNvSpPr txBox="1"/>
          <p:nvPr/>
        </p:nvSpPr>
        <p:spPr>
          <a:xfrm>
            <a:off x="4986067" y="4558683"/>
            <a:ext cx="2061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BMI: Display here from BMI Page</a:t>
            </a:r>
          </a:p>
        </p:txBody>
      </p:sp>
    </p:spTree>
    <p:extLst>
      <p:ext uri="{BB962C8B-B14F-4D97-AF65-F5344CB8AC3E}">
        <p14:creationId xmlns:p14="http://schemas.microsoft.com/office/powerpoint/2010/main" val="28550575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568</Words>
  <Application>Microsoft Office PowerPoint</Application>
  <PresentationFormat>Widescreen</PresentationFormat>
  <Paragraphs>114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Ion Boardroom</vt:lpstr>
      <vt:lpstr>Worksheet</vt:lpstr>
      <vt:lpstr>Kugen &amp; Syafiq</vt:lpstr>
      <vt:lpstr>Introduction of Health Check</vt:lpstr>
      <vt:lpstr>Overview</vt:lpstr>
      <vt:lpstr>Login Page</vt:lpstr>
      <vt:lpstr>Sign Up Page</vt:lpstr>
      <vt:lpstr>Gender &amp; Table View Page</vt:lpstr>
      <vt:lpstr>Calories Page</vt:lpstr>
      <vt:lpstr>Body Mass Index(BMI) Page</vt:lpstr>
      <vt:lpstr>Results Page</vt:lpstr>
      <vt:lpstr>Test Case</vt:lpstr>
      <vt:lpstr>Project Schedule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Kugen &amp; Syafiq</dc:title>
  <dc:creator>Kugen .</dc:creator>
  <cp:lastModifiedBy>Kugen .</cp:lastModifiedBy>
  <cp:revision>3</cp:revision>
  <dcterms:created xsi:type="dcterms:W3CDTF">2020-08-20T07:23:40Z</dcterms:created>
  <dcterms:modified xsi:type="dcterms:W3CDTF">2020-08-20T08:04:27Z</dcterms:modified>
</cp:coreProperties>
</file>